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1" dt="2021-07-10T21:47:36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modSld">
      <pc:chgData name="Sam Min" userId="2c486e0831a7b967" providerId="LiveId" clId="{12598801-6509-4E3E-8501-C5BE07F012F9}" dt="2021-07-10T21:47:36.259" v="3" actId="164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AF598-11E3-477C-A2BB-8691C04DE663}"/>
              </a:ext>
            </a:extLst>
          </p:cNvPr>
          <p:cNvGrpSpPr/>
          <p:nvPr/>
        </p:nvGrpSpPr>
        <p:grpSpPr>
          <a:xfrm>
            <a:off x="2235200" y="438149"/>
            <a:ext cx="7315200" cy="7418917"/>
            <a:chOff x="2235200" y="438149"/>
            <a:chExt cx="7315200" cy="7418917"/>
          </a:xfrm>
        </p:grpSpPr>
        <p:pic>
          <p:nvPicPr>
            <p:cNvPr id="7" name="Picture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EE904D5C-5644-42BD-986D-538F5B70D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76172" y="1155700"/>
              <a:ext cx="5233256" cy="3911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9A744-0B81-4201-B266-7EE81AFCA123}"/>
                </a:ext>
              </a:extLst>
            </p:cNvPr>
            <p:cNvSpPr/>
            <p:nvPr/>
          </p:nvSpPr>
          <p:spPr>
            <a:xfrm>
              <a:off x="2235200" y="438149"/>
              <a:ext cx="7315200" cy="7418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BB8D4-356A-41A2-8E95-757861385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359855" y="5006975"/>
              <a:ext cx="5067865" cy="1739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BABDC-8398-47B8-8FBD-69627D3263EB}"/>
              </a:ext>
            </a:extLst>
          </p:cNvPr>
          <p:cNvGrpSpPr/>
          <p:nvPr/>
        </p:nvGrpSpPr>
        <p:grpSpPr>
          <a:xfrm>
            <a:off x="2607733" y="-846667"/>
            <a:ext cx="8161867" cy="7188200"/>
            <a:chOff x="2607733" y="-846667"/>
            <a:chExt cx="8161867" cy="7188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3492499" y="-88387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3A50FD-D467-44E0-861A-B04873004EE0}"/>
                </a:ext>
              </a:extLst>
            </p:cNvPr>
            <p:cNvSpPr/>
            <p:nvPr/>
          </p:nvSpPr>
          <p:spPr>
            <a:xfrm>
              <a:off x="2607733" y="-846667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72F6F5-6AD1-4870-98E4-60AB8602CA8C}"/>
              </a:ext>
            </a:extLst>
          </p:cNvPr>
          <p:cNvGrpSpPr/>
          <p:nvPr/>
        </p:nvGrpSpPr>
        <p:grpSpPr>
          <a:xfrm>
            <a:off x="4001807" y="562711"/>
            <a:ext cx="5877560" cy="5402378"/>
            <a:chOff x="4001807" y="562711"/>
            <a:chExt cx="5877560" cy="5402378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B143F19-56D9-4E18-A25C-B962DA64C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2" b="53426"/>
            <a:stretch/>
          </p:blipFill>
          <p:spPr>
            <a:xfrm>
              <a:off x="4711022" y="1231900"/>
              <a:ext cx="4443890" cy="41338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8C63CB-0304-45F5-B01F-EB17C75AF980}"/>
                </a:ext>
              </a:extLst>
            </p:cNvPr>
            <p:cNvSpPr/>
            <p:nvPr/>
          </p:nvSpPr>
          <p:spPr>
            <a:xfrm>
              <a:off x="4001807" y="562711"/>
              <a:ext cx="5877560" cy="5402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195F8E-D7CE-4E79-8AB9-0344AA41BDF5}"/>
              </a:ext>
            </a:extLst>
          </p:cNvPr>
          <p:cNvGrpSpPr/>
          <p:nvPr/>
        </p:nvGrpSpPr>
        <p:grpSpPr>
          <a:xfrm>
            <a:off x="1784412" y="-923278"/>
            <a:ext cx="8460419" cy="8629095"/>
            <a:chOff x="1784412" y="-923278"/>
            <a:chExt cx="8460419" cy="86290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AA345-4D27-4166-970B-90058621FD0E}"/>
                </a:ext>
              </a:extLst>
            </p:cNvPr>
            <p:cNvSpPr/>
            <p:nvPr/>
          </p:nvSpPr>
          <p:spPr>
            <a:xfrm>
              <a:off x="1784412" y="-923278"/>
              <a:ext cx="8460419" cy="8629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2E218E32-05B4-4FA1-901A-D8C98EFC1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2021-07-10T21:47:57Z</dcterms:modified>
</cp:coreProperties>
</file>